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28"/>
  </p:normalViewPr>
  <p:slideViewPr>
    <p:cSldViewPr snapToGrid="0">
      <p:cViewPr varScale="1">
        <p:scale>
          <a:sx n="88" d="100"/>
          <a:sy n="88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C6FA0-5948-7227-B150-FBC14271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3D344A-8F5E-331F-95E9-59F1E4645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ACC7E9-28A7-9B8A-BFF8-B9DC4D63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5FCAF8-0557-A3D6-7CAD-DADD6438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4451E-8D98-68D6-F831-D408CFA6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95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73942-555B-B0C0-CB12-84C90D79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100E95-2972-CE3F-2EED-59BCBE1D9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4CFAED-E53C-FE05-BE34-A43D3772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C7EE7-A5A2-CC5F-A129-B5B8836C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EEA86-768B-4CD6-4A78-1AA4B11E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45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30C50B-466D-5D05-3064-507AB2224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1ABC1-73C0-6506-C95A-A98DFF69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181F6-9AF9-0380-86CA-139A0B71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F22F1E-D7FD-90A9-2256-E0F7CEC4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F57346-0CF9-F3B2-E41C-50DC3538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234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85039-782A-B33C-54D1-C41B8315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91504-DE5C-0DFF-C68F-7CA2BC6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BFCA68-3DDF-2913-DAC0-69BAEDF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901F33-00C8-B705-D0BF-E1464C32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009ED1-200E-2FE6-92CF-D55BE44A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25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21ECA-D18C-3ABC-67A7-9C75F18E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43416D-4107-8B0D-04FB-4F5DF420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21217B-DE3E-0049-86C4-D723D759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C28CCE-AB1F-0D44-AC03-57B81528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56895C-1E55-F788-452C-E2E4624B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933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429E3-803D-CD15-8A01-87C4BA53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13C8C-8F32-B132-E666-058D6AB28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4A2688-A98E-E587-7784-D0C357B21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C0A893-FFF6-11C8-F5D5-61563AE8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36C589-C57B-F660-6E63-660B2276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B82ADF-6999-71C1-453B-1696EDD2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202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AC309-F9F8-394A-AF79-3CF1F210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CD057A-4BCC-2AF2-787A-D51B1188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4CF5FD-6B32-D362-65E9-731F696C0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28E162-08AF-828D-AF56-E7D1252D3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31A5A9-373B-6643-7683-021BC0366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AABAFA2-8CB4-8351-0B38-FC3F5FB2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E63154-D5C2-2A65-40B2-BDD84235A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FF242F-09E8-CBC5-BBFA-45F125CE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631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82F8B-87E5-FDD2-F278-EE93471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2EC8CE-21F8-115C-71F4-BC9B8B07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E6DA3D-B363-DA5A-8E12-303F307B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E4927A-5362-1E43-7B6D-E223B435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784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C5D667-B8CF-E065-AC9A-9F67A4CC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ECFC74-3A1F-33E2-0607-92D75A6F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E92B8-BF88-0E8D-0664-EE0B9778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58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41AF3-0B71-C781-57C2-C5BE251E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CAEA50-3876-58D2-3AF8-908C8FB0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710805-4405-813F-E71E-8E20DD6AC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2B29AA-5162-2A93-78AB-4E98EA77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87905D-B0CE-5572-9DE7-8212648E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04245E-C29D-7BBB-18C9-0BEACE55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236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A8519-5DF4-5142-1610-D760E088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643F80-F890-8C58-65C3-ED301C3B9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D76599-7CDE-9D1D-F75F-3E7BD1DDC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B75AB1-21AF-7E7B-8491-448B175F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B8ACF9-268E-A906-3A00-3BDD4A8B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EBD697-F4AA-9C21-0465-E5050694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52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324603-ECB4-078B-6AFF-ED65AB8AA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4AC19B-4208-5C9F-6297-4760D2DE8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409350-FF15-4133-4A89-2E77681C0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3CD7C-6724-D042-A44B-1DFEB9F4FE1A}" type="datetimeFigureOut">
              <a:rPr lang="es-CO" smtClean="0"/>
              <a:t>1/09/25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D328C0-DD8B-92F2-C2C4-F2DA5BB6C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7D83BD-91D1-E98C-B217-468909563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AD7DC-5CE5-134B-A78C-12C969E7D7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10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C4A2E-C061-CDF4-E9B4-ADDFFF43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Evidencias taller punto 13</a:t>
            </a:r>
          </a:p>
        </p:txBody>
      </p:sp>
    </p:spTree>
    <p:extLst>
      <p:ext uri="{BB962C8B-B14F-4D97-AF65-F5344CB8AC3E}">
        <p14:creationId xmlns:p14="http://schemas.microsoft.com/office/powerpoint/2010/main" val="418805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FA7B21-9F0E-4E20-A45A-5C4A0A8F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4996"/>
            <a:ext cx="7772400" cy="378822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E06391-3C8D-9670-E9A9-B50EBFBEBB22}"/>
              </a:ext>
            </a:extLst>
          </p:cNvPr>
          <p:cNvSpPr txBox="1">
            <a:spLocks/>
          </p:cNvSpPr>
          <p:nvPr/>
        </p:nvSpPr>
        <p:spPr>
          <a:xfrm>
            <a:off x="3207657" y="-3000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Vista escritorio</a:t>
            </a:r>
          </a:p>
        </p:txBody>
      </p:sp>
    </p:spTree>
    <p:extLst>
      <p:ext uri="{BB962C8B-B14F-4D97-AF65-F5344CB8AC3E}">
        <p14:creationId xmlns:p14="http://schemas.microsoft.com/office/powerpoint/2010/main" val="362286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FDF3D-566D-9F85-4475-BF882B2F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Vista Móvil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099D02-9BD7-043D-B34A-54A61A0C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5" t="5324"/>
          <a:stretch/>
        </p:blipFill>
        <p:spPr>
          <a:xfrm>
            <a:off x="3804801" y="365125"/>
            <a:ext cx="6688809" cy="59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2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A58AE-C59B-E91A-A718-3512011E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96"/>
            <a:ext cx="10515600" cy="1325563"/>
          </a:xfrm>
        </p:spPr>
        <p:txBody>
          <a:bodyPr/>
          <a:lstStyle/>
          <a:p>
            <a:r>
              <a:rPr lang="es-CO" dirty="0"/>
              <a:t>Funcionamiento del </a:t>
            </a:r>
            <a:r>
              <a:rPr lang="es-CO" dirty="0" err="1"/>
              <a:t>Login</a:t>
            </a:r>
            <a:endParaRPr lang="es-CO" dirty="0"/>
          </a:p>
        </p:txBody>
      </p:sp>
      <p:pic>
        <p:nvPicPr>
          <p:cNvPr id="6" name="Grabación de pantalla 2025-09-01 a la(s) 10.45.05 a.m.">
            <a:hlinkClick r:id="" action="ppaction://media"/>
            <a:extLst>
              <a:ext uri="{FF2B5EF4-FFF2-40B4-BE49-F238E27FC236}">
                <a16:creationId xmlns:a16="http://schemas.microsoft.com/office/drawing/2014/main" id="{88924794-67A5-FE42-8959-6C050B043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302167"/>
            <a:ext cx="10515601" cy="51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</Words>
  <Application>Microsoft Macintosh PowerPoint</Application>
  <PresentationFormat>Panorámica</PresentationFormat>
  <Paragraphs>4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de Office</vt:lpstr>
      <vt:lpstr>Evidencias taller punto 13</vt:lpstr>
      <vt:lpstr>Presentación de PowerPoint</vt:lpstr>
      <vt:lpstr>Vista Móvil</vt:lpstr>
      <vt:lpstr>Funcionamiento del Login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Tatiana Alejandra Montenegro Dominguez</dc:creator>
  <cp:lastModifiedBy>Tatiana Alejandra Montenegro Dominguez</cp:lastModifiedBy>
  <cp:revision>1</cp:revision>
  <dcterms:created xsi:type="dcterms:W3CDTF">2025-09-01T15:41:59Z</dcterms:created>
  <dcterms:modified xsi:type="dcterms:W3CDTF">2025-09-01T15:49:34Z</dcterms:modified>
</cp:coreProperties>
</file>